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5" r:id="rId10"/>
    <p:sldId id="275" r:id="rId11"/>
    <p:sldId id="276" r:id="rId12"/>
    <p:sldId id="274" r:id="rId13"/>
    <p:sldId id="269" r:id="rId14"/>
    <p:sldId id="277" r:id="rId15"/>
    <p:sldId id="272" r:id="rId16"/>
    <p:sldId id="278" r:id="rId17"/>
    <p:sldId id="279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6" r:id="rId29"/>
    <p:sldId id="295" r:id="rId30"/>
    <p:sldId id="294" r:id="rId31"/>
    <p:sldId id="297" r:id="rId32"/>
    <p:sldId id="298" r:id="rId33"/>
    <p:sldId id="299" r:id="rId34"/>
    <p:sldId id="300" r:id="rId35"/>
    <p:sldId id="280" r:id="rId36"/>
    <p:sldId id="301" r:id="rId37"/>
    <p:sldId id="283" r:id="rId38"/>
    <p:sldId id="302" r:id="rId39"/>
    <p:sldId id="268" r:id="rId40"/>
    <p:sldId id="303" r:id="rId41"/>
    <p:sldId id="282" r:id="rId42"/>
    <p:sldId id="304" r:id="rId43"/>
    <p:sldId id="305" r:id="rId44"/>
    <p:sldId id="306" r:id="rId45"/>
    <p:sldId id="307" r:id="rId46"/>
    <p:sldId id="310" r:id="rId47"/>
    <p:sldId id="308" r:id="rId48"/>
    <p:sldId id="311" r:id="rId49"/>
    <p:sldId id="309" r:id="rId50"/>
    <p:sldId id="312" r:id="rId51"/>
    <p:sldId id="31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85" d="100"/>
          <a:sy n="85" d="100"/>
        </p:scale>
        <p:origin x="-141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5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2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1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0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5A53E-7BFD-4BAD-9B95-1A58240DA34D}" type="datetimeFigureOut">
              <a:rPr lang="en-US" smtClean="0"/>
              <a:t>10/23/2011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67B53-C398-4CDF-AB57-899371C6F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068762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Books for doing </a:t>
            </a:r>
            <a:br>
              <a:rPr lang="en-US" dirty="0" smtClean="0"/>
            </a:br>
            <a:r>
              <a:rPr lang="en-US" sz="8800" b="1" dirty="0" smtClean="0"/>
              <a:t>RESEARCH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05426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Thesaurus</a:t>
            </a:r>
            <a:endParaRPr lang="en-US" sz="7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28194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7" y="36576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0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Thesaurus</a:t>
            </a:r>
            <a:endParaRPr lang="en-US" sz="72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938337"/>
            <a:ext cx="5386388" cy="431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03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dictionary of synonyms and antonyms, i.e. </a:t>
            </a:r>
          </a:p>
          <a:p>
            <a:pPr marL="0" indent="0">
              <a:buNone/>
            </a:pPr>
            <a:r>
              <a:rPr lang="en-US" dirty="0" smtClean="0"/>
              <a:t>words that have the same meaning (synonyms)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nd words that are opposites (antonyms).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Thesaurus</a:t>
            </a:r>
            <a:endParaRPr lang="en-US" sz="7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28194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7" y="365760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20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Thesaurus</a:t>
            </a:r>
            <a:endParaRPr lang="en-US" sz="72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938337"/>
            <a:ext cx="5386388" cy="431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96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Dictionary</a:t>
            </a:r>
            <a:endParaRPr lang="en-US" sz="7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3665816" cy="480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32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A book that tells you the meanings of words.</a:t>
            </a:r>
          </a:p>
        </p:txBody>
      </p:sp>
    </p:spTree>
    <p:extLst>
      <p:ext uri="{BB962C8B-B14F-4D97-AF65-F5344CB8AC3E}">
        <p14:creationId xmlns:p14="http://schemas.microsoft.com/office/powerpoint/2010/main" val="244578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Dictionary</a:t>
            </a:r>
            <a:endParaRPr lang="en-US" sz="7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3665816" cy="480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4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Atlas</a:t>
            </a:r>
            <a:endParaRPr lang="en-US" sz="7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0"/>
            <a:ext cx="3586162" cy="413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10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Atlas</a:t>
            </a:r>
            <a:endParaRPr lang="en-US" sz="7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191250" cy="489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92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Every library has a special section </a:t>
            </a:r>
            <a:br>
              <a:rPr lang="en-US" dirty="0" smtClean="0"/>
            </a:br>
            <a:r>
              <a:rPr lang="en-US" dirty="0" smtClean="0"/>
              <a:t>that has books for doing RESEARCH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59" y="1820844"/>
            <a:ext cx="5474682" cy="408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87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Atlas</a:t>
            </a:r>
            <a:endParaRPr lang="en-US" sz="7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6391184" cy="433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95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book of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5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Atlas</a:t>
            </a:r>
            <a:endParaRPr lang="en-US" sz="72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599"/>
            <a:ext cx="6238656" cy="407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36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Encyclopedia</a:t>
            </a:r>
            <a:endParaRPr lang="en-US" sz="7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867400" cy="389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6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Encyclopedia</a:t>
            </a:r>
            <a:endParaRPr lang="en-US" sz="7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52600"/>
            <a:ext cx="3124200" cy="462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2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ENCYCOPEDIA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book, or a set of books, with information on many topics – usually arranged alphabetically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5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Encyclopedia</a:t>
            </a:r>
            <a:endParaRPr lang="en-US" sz="7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41" y="2057400"/>
            <a:ext cx="6639564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991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Plagiarism</a:t>
            </a:r>
            <a:endParaRPr lang="en-US" sz="7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4629150" cy="301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82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Plagiarism</a:t>
            </a:r>
            <a:endParaRPr lang="en-US" sz="7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4629150" cy="3018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30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PLAGIARISM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Copying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6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This is called the REFERENCE section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195888" cy="389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54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Plagiarism</a:t>
            </a:r>
            <a:endParaRPr lang="en-US" sz="7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69423"/>
            <a:ext cx="3138487" cy="402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343400" y="1876274"/>
            <a:ext cx="4020670" cy="381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6617" y="2590800"/>
            <a:ext cx="27342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CAREFUL!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YOUR TEACHERS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ARE SMARTER 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THAN YOU THINK!!!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7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Bibliography</a:t>
            </a:r>
            <a:endParaRPr lang="en-US" sz="7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4481513" cy="402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471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Bibliography</a:t>
            </a:r>
            <a:endParaRPr lang="en-US" sz="7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7400"/>
            <a:ext cx="4152900" cy="390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63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list of all the books that you read to make </a:t>
            </a:r>
            <a:r>
              <a:rPr lang="en-US" smtClean="0"/>
              <a:t>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b="1" dirty="0" smtClean="0"/>
              <a:t>Bibliography</a:t>
            </a:r>
            <a:endParaRPr lang="en-US" sz="7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905000"/>
            <a:ext cx="63722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74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259286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85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96389">
            <a:off x="447351" y="2334107"/>
            <a:ext cx="8229600" cy="77303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What are these books?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9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5867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767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5867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20867931">
            <a:off x="2286000" y="1905000"/>
            <a:ext cx="4724400" cy="128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Almanac</a:t>
            </a:r>
            <a:endParaRPr lang="en-US" sz="6000" b="1" dirty="0">
              <a:ln w="18000">
                <a:solidFill>
                  <a:srgbClr val="FF0000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3096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18" y="856129"/>
            <a:ext cx="4168830" cy="480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27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It is full of heavy books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3048000" cy="431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290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18" y="856129"/>
            <a:ext cx="4168830" cy="480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919663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13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7376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764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7376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68" y="1600200"/>
            <a:ext cx="4919663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877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36" y="609600"/>
            <a:ext cx="6746454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77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36" y="609600"/>
            <a:ext cx="6746454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491966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07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99319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943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99319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90" y="1371600"/>
            <a:ext cx="5316537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194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68188"/>
            <a:ext cx="6667500" cy="47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804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68188"/>
            <a:ext cx="6667500" cy="47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57" y="1447800"/>
            <a:ext cx="5480050" cy="27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94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531429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91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205504"/>
            <a:ext cx="4648200" cy="238855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</a:rPr>
              <a:t>What kinds </a:t>
            </a:r>
            <a:br>
              <a:rPr lang="en-US" sz="7200" b="1" dirty="0" smtClean="0">
                <a:solidFill>
                  <a:srgbClr val="FFFF00"/>
                </a:solidFill>
              </a:rPr>
            </a:br>
            <a:r>
              <a:rPr lang="en-US" sz="7200" b="1" dirty="0" smtClean="0">
                <a:solidFill>
                  <a:srgbClr val="FFFF00"/>
                </a:solidFill>
              </a:rPr>
              <a:t>of books?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40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69894"/>
            <a:ext cx="6531429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87729"/>
            <a:ext cx="491966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245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0" y="838200"/>
            <a:ext cx="6932620" cy="512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20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>
            <a:noAutofit/>
          </a:bodyPr>
          <a:lstStyle/>
          <a:p>
            <a:r>
              <a:rPr lang="en-US" sz="7200" b="1" dirty="0" smtClean="0"/>
              <a:t>Almanac</a:t>
            </a:r>
            <a:endParaRPr lang="en-US" sz="72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0423">
            <a:off x="966222" y="2043868"/>
            <a:ext cx="2438400" cy="363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2062163"/>
            <a:ext cx="16668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505200" cy="327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00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ALMANAC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annual reference book of useful and interesting facts about countries of the world, sports, entertainment,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>
            <a:noAutofit/>
          </a:bodyPr>
          <a:lstStyle/>
          <a:p>
            <a:r>
              <a:rPr lang="en-US" sz="7200" b="1" dirty="0" smtClean="0"/>
              <a:t>Almanac</a:t>
            </a:r>
            <a:endParaRPr lang="en-US" sz="72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0423">
            <a:off x="966222" y="2043868"/>
            <a:ext cx="2438400" cy="363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2062163"/>
            <a:ext cx="16668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505200" cy="327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83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These kids are reading their favorite ALMANAC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4290219" cy="42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601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167</Words>
  <Application>Microsoft Office PowerPoint</Application>
  <PresentationFormat>On-screen Show (4:3)</PresentationFormat>
  <Paragraphs>55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Books for doing  RESEARCH</vt:lpstr>
      <vt:lpstr>Every library has a special section  that has books for doing RESEARCH</vt:lpstr>
      <vt:lpstr>This is called the REFERENCE section</vt:lpstr>
      <vt:lpstr>It is full of heavy books</vt:lpstr>
      <vt:lpstr>What kinds  of books?</vt:lpstr>
      <vt:lpstr>Almanac</vt:lpstr>
      <vt:lpstr>ALMANAC</vt:lpstr>
      <vt:lpstr>Almanac</vt:lpstr>
      <vt:lpstr>These kids are reading their favorite ALMANAC</vt:lpstr>
      <vt:lpstr>Thesaurus</vt:lpstr>
      <vt:lpstr>Thesaurus</vt:lpstr>
      <vt:lpstr>THESAURUS</vt:lpstr>
      <vt:lpstr>Thesaurus</vt:lpstr>
      <vt:lpstr>Thesaurus</vt:lpstr>
      <vt:lpstr>Dictionary</vt:lpstr>
      <vt:lpstr>DICTIONARY</vt:lpstr>
      <vt:lpstr>Dictionary</vt:lpstr>
      <vt:lpstr>Atlas</vt:lpstr>
      <vt:lpstr>Atlas</vt:lpstr>
      <vt:lpstr>Atlas</vt:lpstr>
      <vt:lpstr>ATLAS</vt:lpstr>
      <vt:lpstr>Atlas</vt:lpstr>
      <vt:lpstr>Encyclopedia</vt:lpstr>
      <vt:lpstr>Encyclopedia</vt:lpstr>
      <vt:lpstr>ENCYCOPEDIA</vt:lpstr>
      <vt:lpstr>Encyclopedia</vt:lpstr>
      <vt:lpstr>Plagiarism</vt:lpstr>
      <vt:lpstr>Plagiarism</vt:lpstr>
      <vt:lpstr>PLAGIARISM</vt:lpstr>
      <vt:lpstr>Plagiarism</vt:lpstr>
      <vt:lpstr>Bibliography</vt:lpstr>
      <vt:lpstr>Bibliography</vt:lpstr>
      <vt:lpstr>BIBLIOGRAPHY</vt:lpstr>
      <vt:lpstr>Bibliography</vt:lpstr>
      <vt:lpstr>PowerPoint Presentation</vt:lpstr>
      <vt:lpstr>What are these books?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 for doing RESEARCH</dc:title>
  <dc:creator>Ook!</dc:creator>
  <cp:lastModifiedBy>Ook!</cp:lastModifiedBy>
  <cp:revision>17</cp:revision>
  <dcterms:created xsi:type="dcterms:W3CDTF">2011-10-22T17:59:59Z</dcterms:created>
  <dcterms:modified xsi:type="dcterms:W3CDTF">2011-10-23T21:51:40Z</dcterms:modified>
</cp:coreProperties>
</file>